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8" r:id="rId4"/>
    <p:sldId id="29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s://asecuritysite.com/encryption/poly130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705372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0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88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pic>
        <p:nvPicPr>
          <p:cNvPr id="11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67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968D421-3F0D-AF44-A1E7-D1ED890B7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90" y="-73152"/>
            <a:ext cx="4738688" cy="57150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5A70A2-1779-D74C-86CC-9933D0022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51" y="1289304"/>
            <a:ext cx="6584254" cy="375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849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dirty="0"/>
              <a:t>3DES</a:t>
            </a:r>
            <a:endParaRPr sz="2000" b="0" dirty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 operates on 32-bit bits with a key of 256 bits (K=(k0, k1, k2, k3, k4, k5, k6, k7). This output blocks of 512-bits for the key stream (Z), and which is EX-ORed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  <p:bldP spid="191" grpId="2" animBg="1" advAuto="0"/>
      <p:bldP spid="193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5B1CE7-E327-8D41-82B3-E99266A16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" y="562344"/>
            <a:ext cx="9144000" cy="25504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241F19-20B6-8448-ACC8-46A6F1202CE9}"/>
              </a:ext>
            </a:extLst>
          </p:cNvPr>
          <p:cNvSpPr/>
          <p:nvPr/>
        </p:nvSpPr>
        <p:spPr>
          <a:xfrm>
            <a:off x="547908" y="4181594"/>
            <a:ext cx="4551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asecuritysite.com</a:t>
            </a:r>
            <a:r>
              <a:rPr lang="en-US" b="1" dirty="0"/>
              <a:t>/encryption/#secret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7D86E-6253-434E-A53D-B02E51C9D645}"/>
              </a:ext>
            </a:extLst>
          </p:cNvPr>
          <p:cNvSpPr/>
          <p:nvPr/>
        </p:nvSpPr>
        <p:spPr>
          <a:xfrm>
            <a:off x="0" y="1417320"/>
            <a:ext cx="5961888" cy="49377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867224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Overview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923</Words>
  <Application>Microsoft Macintosh PowerPoint</Application>
  <PresentationFormat>On-screen Show (16:10)</PresentationFormat>
  <Paragraphs>43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2. Symmetric Key  Basics Block or Stream? Secret Key Methods Salting AES 3DES ChaCha20/Poly1305 and RC4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https://asecuritysite.com/encryption </vt:lpstr>
      <vt:lpstr>PowerPoint Presentation</vt:lpstr>
      <vt:lpstr>PowerPoint Presentation</vt:lpstr>
      <vt:lpstr>PowerPoint Presentation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 Prof Bill Buchanan OBE https://asecuritysite.com/encryption </vt:lpstr>
      <vt:lpstr>AES</vt:lpstr>
      <vt:lpstr>2. Symmetric Key  Basics Block or Stream? Secret Key Methods Salting AES 3DES ChaCha20/Poly1305 Key Entropy  Prof Bill Buchanan OBE https://asecuritysite.com/encryption </vt:lpstr>
      <vt:lpstr>3-DES</vt:lpstr>
      <vt:lpstr>2. Symmetric Key  Basics Block or Stream? Secret Key Methods Salting AES 3DES ChaCha20/Poly1305 and RC4 Key Entropy  Prof Bill Buchanan OBE https://asecuritysite.com/encryption </vt:lpstr>
      <vt:lpstr>PowerPoint Presentation</vt:lpstr>
      <vt:lpstr>2. Symmetric Key  Basics Block or Stream? Secret Key Methods Salting AES 3DES ChaCha20/Poly1305 Key Entropy  Prof Bill Buchanan OBE https://asecuritysite.com/encryption </vt:lpstr>
      <vt:lpstr>PowerPoint Presentation</vt:lpstr>
      <vt:lpstr>2. Symmetric Key  Basics Block or Stream? Secret Key Methods Salting AES 3DES ChaCha20/Poly1305 Key Entropy  Prof Bill Buchanan OBE https://asecuritysite.com/encryption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3</cp:revision>
  <dcterms:modified xsi:type="dcterms:W3CDTF">2021-02-02T20:30:45Z</dcterms:modified>
</cp:coreProperties>
</file>